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Stile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3/29/2021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3/29/2021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mergency-live.com/it/salute-e-sicurezza/covid-19-e-famiglie-italiane-bilanci-a-rischio-per-37-milioni-di-lavoratori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275F99-289D-48AE-B856-C50A02E577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9973" y="526888"/>
            <a:ext cx="10318418" cy="4394988"/>
          </a:xfrm>
        </p:spPr>
        <p:txBody>
          <a:bodyPr/>
          <a:lstStyle/>
          <a:p>
            <a:r>
              <a:rPr lang="it-IT" dirty="0"/>
              <a:t>Progetti bando «</a:t>
            </a:r>
            <a:r>
              <a:rPr lang="it-IT" dirty="0" err="1"/>
              <a:t>never</a:t>
            </a:r>
            <a:r>
              <a:rPr lang="it-IT" dirty="0"/>
              <a:t> </a:t>
            </a:r>
            <a:r>
              <a:rPr lang="it-IT" dirty="0" err="1"/>
              <a:t>give</a:t>
            </a:r>
            <a:r>
              <a:rPr lang="it-IT" dirty="0"/>
              <a:t> up!»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ED1ADDB-9E6F-47C3-B1B7-194ACD8EEC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ASSOCIAZIONE Genitori IC Raiberti </a:t>
            </a:r>
            <a:r>
              <a:rPr lang="it-IT" dirty="0" err="1"/>
              <a:t>ads</a:t>
            </a:r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5D4A1B5E-EEB6-4323-9324-63BA823282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5202" y="4210050"/>
            <a:ext cx="2061596" cy="113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451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1B0A7D14-7B67-4022-A8BE-1CCD4A0F1B0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DEFD42D-7F47-43AB-9FD1-272A9E9AF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-194664"/>
            <a:ext cx="10178322" cy="1492132"/>
          </a:xfrm>
        </p:spPr>
        <p:txBody>
          <a:bodyPr anchor="ctr">
            <a:normAutofit/>
          </a:bodyPr>
          <a:lstStyle/>
          <a:p>
            <a:r>
              <a:rPr lang="it-IT" dirty="0"/>
              <a:t>Progetto accolti</a:t>
            </a:r>
          </a:p>
        </p:txBody>
      </p:sp>
      <p:sp>
        <p:nvSpPr>
          <p:cNvPr id="35" name="Freeform 6">
            <a:extLst>
              <a:ext uri="{FF2B5EF4-FFF2-40B4-BE49-F238E27FC236}">
                <a16:creationId xmlns:a16="http://schemas.microsoft.com/office/drawing/2014/main" id="{AB09A9E8-BF27-4613-A775-071F082083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3AFE299-6F79-44AF-9A77-2DC2DC1F84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639022B3-B168-4E7A-9657-C25432E5AC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4938952"/>
              </p:ext>
            </p:extLst>
          </p:nvPr>
        </p:nvGraphicFramePr>
        <p:xfrm>
          <a:off x="1100832" y="870011"/>
          <a:ext cx="10502283" cy="5766215"/>
        </p:xfrm>
        <a:graphic>
          <a:graphicData uri="http://schemas.openxmlformats.org/drawingml/2006/table">
            <a:tbl>
              <a:tblPr/>
              <a:tblGrid>
                <a:gridCol w="1683488">
                  <a:extLst>
                    <a:ext uri="{9D8B030D-6E8A-4147-A177-3AD203B41FA5}">
                      <a16:colId xmlns:a16="http://schemas.microsoft.com/office/drawing/2014/main" val="118030469"/>
                    </a:ext>
                  </a:extLst>
                </a:gridCol>
                <a:gridCol w="1694636">
                  <a:extLst>
                    <a:ext uri="{9D8B030D-6E8A-4147-A177-3AD203B41FA5}">
                      <a16:colId xmlns:a16="http://schemas.microsoft.com/office/drawing/2014/main" val="1584548215"/>
                    </a:ext>
                  </a:extLst>
                </a:gridCol>
                <a:gridCol w="947658">
                  <a:extLst>
                    <a:ext uri="{9D8B030D-6E8A-4147-A177-3AD203B41FA5}">
                      <a16:colId xmlns:a16="http://schemas.microsoft.com/office/drawing/2014/main" val="484275183"/>
                    </a:ext>
                  </a:extLst>
                </a:gridCol>
                <a:gridCol w="1025700">
                  <a:extLst>
                    <a:ext uri="{9D8B030D-6E8A-4147-A177-3AD203B41FA5}">
                      <a16:colId xmlns:a16="http://schemas.microsoft.com/office/drawing/2014/main" val="2703207821"/>
                    </a:ext>
                  </a:extLst>
                </a:gridCol>
                <a:gridCol w="1505104">
                  <a:extLst>
                    <a:ext uri="{9D8B030D-6E8A-4147-A177-3AD203B41FA5}">
                      <a16:colId xmlns:a16="http://schemas.microsoft.com/office/drawing/2014/main" val="3522660379"/>
                    </a:ext>
                  </a:extLst>
                </a:gridCol>
                <a:gridCol w="1215233">
                  <a:extLst>
                    <a:ext uri="{9D8B030D-6E8A-4147-A177-3AD203B41FA5}">
                      <a16:colId xmlns:a16="http://schemas.microsoft.com/office/drawing/2014/main" val="2823153708"/>
                    </a:ext>
                  </a:extLst>
                </a:gridCol>
                <a:gridCol w="1616593">
                  <a:extLst>
                    <a:ext uri="{9D8B030D-6E8A-4147-A177-3AD203B41FA5}">
                      <a16:colId xmlns:a16="http://schemas.microsoft.com/office/drawing/2014/main" val="3721171942"/>
                    </a:ext>
                  </a:extLst>
                </a:gridCol>
                <a:gridCol w="813871">
                  <a:extLst>
                    <a:ext uri="{9D8B030D-6E8A-4147-A177-3AD203B41FA5}">
                      <a16:colId xmlns:a16="http://schemas.microsoft.com/office/drawing/2014/main" val="1870581429"/>
                    </a:ext>
                  </a:extLst>
                </a:gridCol>
              </a:tblGrid>
              <a:tr h="158886"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DESCRIZIONE </a:t>
                      </a:r>
                    </a:p>
                  </a:txBody>
                  <a:tcPr marL="3902" marR="3902" marT="39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TIPOLOGIA</a:t>
                      </a:r>
                    </a:p>
                  </a:txBody>
                  <a:tcPr marL="3902" marR="3902" marT="39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DESTINATARI</a:t>
                      </a:r>
                    </a:p>
                  </a:txBody>
                  <a:tcPr marL="3902" marR="3902" marT="39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DOVE</a:t>
                      </a:r>
                    </a:p>
                  </a:txBody>
                  <a:tcPr marL="3902" marR="3902" marT="39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ASSOCIAZIONE/DOCENTE</a:t>
                      </a:r>
                    </a:p>
                  </a:txBody>
                  <a:tcPr marL="3902" marR="3902" marT="39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INFORMAZIONI</a:t>
                      </a:r>
                    </a:p>
                  </a:txBody>
                  <a:tcPr marL="3902" marR="3902" marT="39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CLASSI</a:t>
                      </a:r>
                    </a:p>
                  </a:txBody>
                  <a:tcPr marL="3902" marR="3902" marT="39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IN PRESENZA</a:t>
                      </a:r>
                    </a:p>
                  </a:txBody>
                  <a:tcPr marL="3902" marR="3902" marT="39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4367937"/>
                  </a:ext>
                </a:extLst>
              </a:tr>
              <a:tr h="1090517"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Progetto Campo Base</a:t>
                      </a:r>
                    </a:p>
                  </a:txBody>
                  <a:tcPr marL="3902" marR="3902" marT="39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EDUCAZIONE MOTORIA ALL'APERTO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bambini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RAIBERTI-RODARI-RUBINOWICZ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SENZACOPERCHIO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6 incontri per ogni classe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RAIBERTI: Prime: A-B/Seconda B/Quarta C   RODARI:Prime: A-B-C/Seconde: A-B-C/Terze: A-B-C/Quarte: A-B/Quinte: A-B-C              RUBINOWICZ:Prime: A-B/Seconda A/Terze: A-B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X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6743689"/>
                  </a:ext>
                </a:extLst>
              </a:tr>
              <a:tr h="469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Legalità ed Educazione Civica ed Ambientale</a:t>
                      </a:r>
                    </a:p>
                  </a:txBody>
                  <a:tcPr marL="3902" marR="3902" marT="39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 DI EDUCAZIONE CIVICA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bambini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RAIBERTI-RODARI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CGD-VILLASANTA ATTIVA ODV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CDG: 500,00 euro -  villasanta attiva: 3,000,00 euro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RAIBERTI: Quinte: A-B   RODARI:Terze: A-B-C/Quinte: A-B-C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X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956531"/>
                  </a:ext>
                </a:extLst>
              </a:tr>
              <a:tr h="469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Storytime in English</a:t>
                      </a:r>
                    </a:p>
                  </a:txBody>
                  <a:tcPr marL="3902" marR="3902" marT="39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NARRAZIONE TEATRALE IN INGLESE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bambini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RODARI - RUBINOWICZ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LAVINIA COSTANTINO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 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RUBINOWICZ: Seconda A solo on line    RODARI:Seconde: A-B-C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 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616938"/>
                  </a:ext>
                </a:extLst>
              </a:tr>
              <a:tr h="3141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Storytime in English</a:t>
                      </a:r>
                    </a:p>
                  </a:txBody>
                  <a:tcPr marL="3902" marR="3902" marT="39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NARRAZIONE TEATRALE IN INGLESE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bambini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MODIGLIANI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LAVINIA COSTANTINO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 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2 gruppi da 9 bimbi grandi 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X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792176"/>
                  </a:ext>
                </a:extLst>
              </a:tr>
              <a:tr h="779973"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Mindfulls Minds and Life Skills</a:t>
                      </a:r>
                    </a:p>
                  </a:txBody>
                  <a:tcPr marL="3902" marR="3902" marT="39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ALFABETIZZAZIONE EMOTIVA 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bambini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RAIBERTI-RUBINOWIZ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LIFE SKILLS ITALIA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un percorso di circa 7 incontri (6 in classe + 1 con maestre di preparazione lavoro), per 4 classi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RAIBERTI: Quarte: A-B  RUBINOWICZ: Terza: A-B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ON LINE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064745"/>
                  </a:ext>
                </a:extLst>
              </a:tr>
              <a:tr h="469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Gaia</a:t>
                      </a:r>
                    </a:p>
                  </a:txBody>
                  <a:tcPr marL="3902" marR="3902" marT="39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EDUCAZIONE ALLA CONSAPEVOLEZZA DI SE' ED AL BENESSERE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bambini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ARDIGO'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VALERIA-ANNA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progetto in classe x 3^media 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classi seconde e terze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X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267275"/>
                  </a:ext>
                </a:extLst>
              </a:tr>
              <a:tr h="471945"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Sostegno studio-laboratorio di stracompiti</a:t>
                      </a:r>
                    </a:p>
                  </a:txBody>
                  <a:tcPr marL="3902" marR="3902" marT="39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SUPPORTO ALLLO STIDIO ED AI COMITI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bambini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RAIBERTI-RODARI-RUBINOWICZ-ARDIGO'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IPPOCAMPO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IN CASCINA SAN FEDELE CON TRASPORTO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tutte le classi con bambini indicati dai docenti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X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040748"/>
                  </a:ext>
                </a:extLst>
              </a:tr>
              <a:tr h="314158"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Sostegno a studenti e famiglie estate 2021</a:t>
                      </a:r>
                    </a:p>
                  </a:txBody>
                  <a:tcPr marL="3902" marR="3902" marT="39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 post scolastici per il periodo estate 2021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bambini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 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CDG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 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 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 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935709"/>
                  </a:ext>
                </a:extLst>
              </a:tr>
              <a:tr h="1090517"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Formazione e sostegno ai genitori</a:t>
                      </a:r>
                    </a:p>
                  </a:txBody>
                  <a:tcPr marL="3902" marR="3902" marT="39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SERATE GENITORI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genitori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RAIBERTI-RODARI-RUBINOWICZ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EASYMAMMA APS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 svolgeranno 2/3 incontri mensili per un numero pari a max 100 genitori per volta su temi di interesse educativo e psicologico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GENITORI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</a:rPr>
                        <a:t>ON LINE</a:t>
                      </a:r>
                    </a:p>
                  </a:txBody>
                  <a:tcPr marL="3902" marR="3902" marT="39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739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435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D6CE9D5-28BB-4329-B5E2-B06131F27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D9F7D40-5D59-4F59-A331-D8F7710AC9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E2B1BC2F-AEBF-4990-A7F9-197AAF28BC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548664" y="0"/>
            <a:ext cx="4643336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2BC1124-FEDE-4005-ADF1-1DDC28A75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5674" y="1922015"/>
            <a:ext cx="3090672" cy="1197864"/>
          </a:xfrm>
        </p:spPr>
        <p:txBody>
          <a:bodyPr anchor="b">
            <a:noAutofit/>
          </a:bodyPr>
          <a:lstStyle/>
          <a:p>
            <a:pPr algn="ctr"/>
            <a:r>
              <a:rPr lang="it-IT" sz="5400" dirty="0">
                <a:solidFill>
                  <a:schemeClr val="accent1"/>
                </a:solidFill>
              </a:rPr>
              <a:t>Serate genitori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50B1E5F7-2BEF-4D10-8193-E5B2F78724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128" y="46420"/>
            <a:ext cx="4755172" cy="6721092"/>
          </a:xfrm>
          <a:prstGeom prst="rect">
            <a:avLst/>
          </a:prstGeom>
        </p:spPr>
      </p:pic>
      <p:pic>
        <p:nvPicPr>
          <p:cNvPr id="7" name="Immagine 6" descr="Immagine che contiene esterni, persona&#10;&#10;Descrizione generata automaticamente">
            <a:extLst>
              <a:ext uri="{FF2B5EF4-FFF2-40B4-BE49-F238E27FC236}">
                <a16:creationId xmlns:a16="http://schemas.microsoft.com/office/drawing/2014/main" id="{4D8BA45B-0116-431B-97F8-9C6B46A6FB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8724723" y="3352799"/>
            <a:ext cx="2575073" cy="147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971440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297</Words>
  <Application>Microsoft Office PowerPoint</Application>
  <PresentationFormat>Widescreen</PresentationFormat>
  <Paragraphs>84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9" baseType="lpstr">
      <vt:lpstr>Abadi Extra Light</vt:lpstr>
      <vt:lpstr>Arial</vt:lpstr>
      <vt:lpstr>Calibri</vt:lpstr>
      <vt:lpstr>Gill Sans MT</vt:lpstr>
      <vt:lpstr>Impact</vt:lpstr>
      <vt:lpstr>Badge</vt:lpstr>
      <vt:lpstr>Progetti bando «never give up!»</vt:lpstr>
      <vt:lpstr>Progetto accolti</vt:lpstr>
      <vt:lpstr>Serate genitori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Progetti bando «never give up!»</dc:title>
  <dc:creator>valeria salerno</dc:creator>
  <cp:lastModifiedBy>Oneto Antonella</cp:lastModifiedBy>
  <cp:revision>5</cp:revision>
  <dcterms:created xsi:type="dcterms:W3CDTF">2021-03-04T18:57:47Z</dcterms:created>
  <dcterms:modified xsi:type="dcterms:W3CDTF">2021-03-29T12:53:53Z</dcterms:modified>
</cp:coreProperties>
</file>